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kim Brisen" initials="JB" lastIdx="1" clrIdx="0">
    <p:extLst>
      <p:ext uri="{19B8F6BF-5375-455C-9EA6-DF929625EA0E}">
        <p15:presenceInfo xmlns:p15="http://schemas.microsoft.com/office/powerpoint/2012/main" userId="S::brisen@UG.KTH.SE::212e6671-6c81-4b3c-8dfd-6923b2763a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736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08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3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27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84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1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15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28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5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02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16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1188C-B6AB-4E69-9FEF-C4EF8B83733A}" type="datetimeFigureOut">
              <a:rPr lang="en-GB" smtClean="0"/>
              <a:t>15/04/2021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22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56.png"/><Relationship Id="rId3" Type="http://schemas.microsoft.com/office/2007/relationships/media" Target="../media/media10.mp4"/><Relationship Id="rId7" Type="http://schemas.microsoft.com/office/2007/relationships/media" Target="../media/media12.mp4"/><Relationship Id="rId12" Type="http://schemas.openxmlformats.org/officeDocument/2006/relationships/image" Target="../media/image5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image" Target="../media/image54.png"/><Relationship Id="rId5" Type="http://schemas.microsoft.com/office/2007/relationships/media" Target="../media/media11.mp4"/><Relationship Id="rId10" Type="http://schemas.openxmlformats.org/officeDocument/2006/relationships/image" Target="../media/image53.png"/><Relationship Id="rId4" Type="http://schemas.openxmlformats.org/officeDocument/2006/relationships/video" Target="../media/media10.mp4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g"/><Relationship Id="rId7" Type="http://schemas.openxmlformats.org/officeDocument/2006/relationships/image" Target="../media/image70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g"/><Relationship Id="rId4" Type="http://schemas.openxmlformats.org/officeDocument/2006/relationships/image" Target="../media/image67.jp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80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79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11" Type="http://schemas.openxmlformats.org/officeDocument/2006/relationships/image" Target="../media/image78.png"/><Relationship Id="rId5" Type="http://schemas.microsoft.com/office/2007/relationships/media" Target="../media/media15.mp4"/><Relationship Id="rId10" Type="http://schemas.openxmlformats.org/officeDocument/2006/relationships/image" Target="../media/image77.png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g"/><Relationship Id="rId7" Type="http://schemas.openxmlformats.org/officeDocument/2006/relationships/image" Target="../media/image94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g"/><Relationship Id="rId4" Type="http://schemas.openxmlformats.org/officeDocument/2006/relationships/image" Target="../media/image91.jp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32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3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30.png"/><Relationship Id="rId5" Type="http://schemas.microsoft.com/office/2007/relationships/media" Target="../media/media7.mp4"/><Relationship Id="rId10" Type="http://schemas.openxmlformats.org/officeDocument/2006/relationships/image" Target="../media/image29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504D-733F-4580-9182-043180CF8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SC2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DBCC8-5F17-4C18-B8F0-862EE9F2D928}"/>
              </a:ext>
            </a:extLst>
          </p:cNvPr>
          <p:cNvSpPr txBox="1"/>
          <p:nvPr/>
        </p:nvSpPr>
        <p:spPr>
          <a:xfrm>
            <a:off x="5652609" y="4077478"/>
            <a:ext cx="88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hlinkClick r:id="rId2" action="ppaction://hlinksldjump"/>
              </a:rPr>
              <a:t>GM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3" action="ppaction://hlinksldjump"/>
              </a:rPr>
              <a:t>SOL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4" action="ppaction://hlinksldjump"/>
              </a:rPr>
              <a:t>TA1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5" action="ppaction://hlinksldjump"/>
              </a:rPr>
              <a:t>TA2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97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TA1: Pre-processing		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98ED73AF-9800-4C66-869D-0DE85FF93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C1E45C1-1452-4DDB-B45F-9B0092723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93" y="3429000"/>
            <a:ext cx="3675888" cy="27569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DB50F164-9ED0-483A-9BA4-FF7059FE8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463739"/>
            <a:ext cx="3675888" cy="2756916"/>
          </a:xfrm>
          <a:prstGeom prst="rect">
            <a:avLst/>
          </a:prstGeom>
        </p:spPr>
      </p:pic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F164E6F0-4F1A-4AA9-968A-C175CC265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Pre-processing, US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79" y="1281472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4" name="TA1_0">
            <a:hlinkClick r:id="" action="ppaction://media"/>
            <a:extLst>
              <a:ext uri="{FF2B5EF4-FFF2-40B4-BE49-F238E27FC236}">
                <a16:creationId xmlns:a16="http://schemas.microsoft.com/office/drawing/2014/main" id="{6A275AE2-7DD7-4D4C-9C83-0158F79EC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40556" y="1544700"/>
            <a:ext cx="4139066" cy="2332107"/>
          </a:xfrm>
          <a:prstGeom prst="rect">
            <a:avLst/>
          </a:prstGeom>
        </p:spPr>
      </p:pic>
      <p:pic>
        <p:nvPicPr>
          <p:cNvPr id="5" name="TA1_-5">
            <a:hlinkClick r:id="" action="ppaction://media"/>
            <a:extLst>
              <a:ext uri="{FF2B5EF4-FFF2-40B4-BE49-F238E27FC236}">
                <a16:creationId xmlns:a16="http://schemas.microsoft.com/office/drawing/2014/main" id="{D9CDCD94-7C17-4835-A3E8-869543FAAF5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61690" y="4384748"/>
            <a:ext cx="4336511" cy="2443355"/>
          </a:xfrm>
          <a:prstGeom prst="rect">
            <a:avLst/>
          </a:prstGeom>
        </p:spPr>
      </p:pic>
      <p:pic>
        <p:nvPicPr>
          <p:cNvPr id="6" name="TA1_10">
            <a:hlinkClick r:id="" action="ppaction://media"/>
            <a:extLst>
              <a:ext uri="{FF2B5EF4-FFF2-40B4-BE49-F238E27FC236}">
                <a16:creationId xmlns:a16="http://schemas.microsoft.com/office/drawing/2014/main" id="{D991C948-F1A5-46DC-A717-84F943BBE3F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41599" y="1579754"/>
            <a:ext cx="4285688" cy="2414719"/>
          </a:xfrm>
          <a:prstGeom prst="rect">
            <a:avLst/>
          </a:prstGeom>
        </p:spPr>
      </p:pic>
      <p:pic>
        <p:nvPicPr>
          <p:cNvPr id="7" name="TA1_20">
            <a:hlinkClick r:id="" action="ppaction://media"/>
            <a:extLst>
              <a:ext uri="{FF2B5EF4-FFF2-40B4-BE49-F238E27FC236}">
                <a16:creationId xmlns:a16="http://schemas.microsoft.com/office/drawing/2014/main" id="{CC9EC947-612C-4B7F-BBE4-68868D43E66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32400" y="4326140"/>
            <a:ext cx="4435792" cy="24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8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7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093B2-7AEA-4A54-9096-4C4A1FD5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82" y="1504031"/>
            <a:ext cx="2215735" cy="199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F1E2C-F5A7-4A8C-8FA2-6F6D4E9D0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73" y="1434050"/>
            <a:ext cx="2215735" cy="199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F9D401-9E4F-4E6C-8666-AFB76412E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70" y="1411625"/>
            <a:ext cx="2215735" cy="1994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299730-EBEC-4A3B-B43A-E29E60921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461" y="1391302"/>
            <a:ext cx="2215735" cy="1994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47C219-C127-4F70-BF4B-3B996ECFA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51" y="4049627"/>
            <a:ext cx="2215736" cy="1994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FC82E5-6BA4-4DEE-848B-6392669ED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121" y="4187252"/>
            <a:ext cx="2215736" cy="1994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8A7C41-76CB-4040-8CE4-C9694754B5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8145" y="4049627"/>
            <a:ext cx="2215736" cy="1994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30CB1C-AFD2-4947-9096-48143A317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6462" y="4258559"/>
            <a:ext cx="2215736" cy="199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2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2B6DE0E-F58E-4F4B-9931-A5F4280CC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04" y="4257980"/>
            <a:ext cx="2792477" cy="209356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9037F24-AABC-4C9D-8EA9-84FE344BC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28" y="4257980"/>
            <a:ext cx="2792477" cy="209356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F441EC54-2286-44EC-BDCD-E5AC6CCA6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4" y="4343700"/>
            <a:ext cx="2792477" cy="2093560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E06ACCB-AC65-4E7F-86A7-632A1F6BF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334" y="4413281"/>
            <a:ext cx="2792477" cy="2093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CF1C70-FEEC-46BF-AEDC-18B4D1238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70" y="1343818"/>
            <a:ext cx="2459184" cy="22141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FD0303-5956-4E6C-9763-1D7D975B9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788" y="1450484"/>
            <a:ext cx="2459184" cy="22141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2369DC-FDD4-4CC9-852F-890750183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8787" y="1450485"/>
            <a:ext cx="2459184" cy="22141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3EF15A-E4BF-4919-9592-FD8D755392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7305" y="1451957"/>
            <a:ext cx="2459184" cy="22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TA2: Pre-processing		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Diagram, 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27D71C25-84F6-4EA6-9125-5B8B6A923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0"/>
            <a:ext cx="3675888" cy="2756916"/>
          </a:xfrm>
          <a:prstGeom prst="rect">
            <a:avLst/>
          </a:prstGeom>
        </p:spPr>
      </p:pic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4E9D4AFA-9BB8-40AB-9E15-3BDADC52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78" y="375477"/>
            <a:ext cx="3675888" cy="27569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26E8A484-DAF2-4E05-91C4-CB5C202B3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666" y="375477"/>
            <a:ext cx="3675888" cy="2756916"/>
          </a:xfrm>
          <a:prstGeom prst="rect">
            <a:avLst/>
          </a:prstGeom>
        </p:spPr>
      </p:pic>
      <p:pic>
        <p:nvPicPr>
          <p:cNvPr id="15" name="Picture 14" descr="Engineering drawing&#10;&#10;Description automatically generated">
            <a:extLst>
              <a:ext uri="{FF2B5EF4-FFF2-40B4-BE49-F238E27FC236}">
                <a16:creationId xmlns:a16="http://schemas.microsoft.com/office/drawing/2014/main" id="{4DFB722F-20DD-4A11-8EF7-31C29D16F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78" y="3507870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8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Pre-processing, US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79" y="1281472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9" name="TA2_0">
            <a:hlinkClick r:id="" action="ppaction://media"/>
            <a:extLst>
              <a:ext uri="{FF2B5EF4-FFF2-40B4-BE49-F238E27FC236}">
                <a16:creationId xmlns:a16="http://schemas.microsoft.com/office/drawing/2014/main" id="{D1F847DB-8DF2-41CF-8130-3BBE467435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7953" y="1558812"/>
            <a:ext cx="3704272" cy="2087127"/>
          </a:xfrm>
          <a:prstGeom prst="rect">
            <a:avLst/>
          </a:prstGeom>
        </p:spPr>
      </p:pic>
      <p:pic>
        <p:nvPicPr>
          <p:cNvPr id="10" name="TA2_-5">
            <a:hlinkClick r:id="" action="ppaction://media"/>
            <a:extLst>
              <a:ext uri="{FF2B5EF4-FFF2-40B4-BE49-F238E27FC236}">
                <a16:creationId xmlns:a16="http://schemas.microsoft.com/office/drawing/2014/main" id="{A10D5C49-82D3-4F2F-940B-B47EBC7462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53119" y="4518990"/>
            <a:ext cx="3953654" cy="2227639"/>
          </a:xfrm>
          <a:prstGeom prst="rect">
            <a:avLst/>
          </a:prstGeom>
        </p:spPr>
      </p:pic>
      <p:pic>
        <p:nvPicPr>
          <p:cNvPr id="11" name="TA2_10">
            <a:hlinkClick r:id="" action="ppaction://media"/>
            <a:extLst>
              <a:ext uri="{FF2B5EF4-FFF2-40B4-BE49-F238E27FC236}">
                <a16:creationId xmlns:a16="http://schemas.microsoft.com/office/drawing/2014/main" id="{2947A208-DA78-4344-AD0F-F3B12CB21EB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47359" y="1500285"/>
            <a:ext cx="4365174" cy="2459504"/>
          </a:xfrm>
          <a:prstGeom prst="rect">
            <a:avLst/>
          </a:prstGeom>
        </p:spPr>
      </p:pic>
      <p:pic>
        <p:nvPicPr>
          <p:cNvPr id="12" name="TA2_20">
            <a:hlinkClick r:id="" action="ppaction://media"/>
            <a:extLst>
              <a:ext uri="{FF2B5EF4-FFF2-40B4-BE49-F238E27FC236}">
                <a16:creationId xmlns:a16="http://schemas.microsoft.com/office/drawing/2014/main" id="{FAEA253E-372A-4F52-A0B1-395DC37BC12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8067" y="4513136"/>
            <a:ext cx="3964044" cy="22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9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4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4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7B02A-5A2D-41DB-8C87-38544C5E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1" y="1084152"/>
            <a:ext cx="2604357" cy="2344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B723B-9752-4B0A-86BE-C82F643F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961" y="1084152"/>
            <a:ext cx="2604357" cy="2344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B9B817-F13B-4044-A6A1-410D08256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221" y="1084152"/>
            <a:ext cx="2604357" cy="2344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E7390A-EA89-4867-BB88-F717D4839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790" y="1084152"/>
            <a:ext cx="2604357" cy="23448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546709-2D28-4B09-9339-B71C1B60F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964" y="3864674"/>
            <a:ext cx="2604358" cy="2344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C2374D-F68B-41ED-9BAE-D96D4077F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987" y="3944188"/>
            <a:ext cx="2604358" cy="23448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A3C237-057B-4E7B-848C-1FB84B569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9104" y="4056153"/>
            <a:ext cx="2604358" cy="23448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D6111E-8E6E-4D11-A547-8A224CA38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3221" y="4056154"/>
            <a:ext cx="2604358" cy="23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9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A904254-6675-4201-8A29-C3D4502E8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02" y="4424053"/>
            <a:ext cx="2874898" cy="2155352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EBB33CA3-8337-42EF-A554-EDD1BED2C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18" y="4424053"/>
            <a:ext cx="2874898" cy="215535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84DE7C9-8C64-424D-8A62-A11B6486F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1" y="4424053"/>
            <a:ext cx="2874898" cy="215535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8D823D27-5978-4D14-AAB5-5B2C92B6D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91" y="4424053"/>
            <a:ext cx="2874898" cy="2155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FBD07-4C5F-4895-AA27-AEACCEC67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51" y="1306705"/>
            <a:ext cx="2541901" cy="22886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FD9492-2C66-44B7-BCA3-3B0C26B5E1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5014" y="1343818"/>
            <a:ext cx="2541901" cy="22886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111067-2878-4412-B867-62F95D484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002" y="1357387"/>
            <a:ext cx="2541901" cy="22886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B17541-4725-41E5-A64B-1485FA218A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4404" y="1306705"/>
            <a:ext cx="2541901" cy="22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0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GM: Pre-processing		</a:t>
            </a:r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Engineering drawing&#10;&#10;Description automatically generated">
            <a:extLst>
              <a:ext uri="{FF2B5EF4-FFF2-40B4-BE49-F238E27FC236}">
                <a16:creationId xmlns:a16="http://schemas.microsoft.com/office/drawing/2014/main" id="{F34303FD-6757-4380-87ED-05B83EED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75477"/>
            <a:ext cx="3675888" cy="275691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F46E060-DE30-4738-9E7E-41F023F2C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75477"/>
            <a:ext cx="3675888" cy="275691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BAB4571C-93EF-4FA6-8157-BCACBC9A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507870"/>
            <a:ext cx="3675888" cy="2756916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14A526B5-255E-4550-B709-674709AAB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507872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8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Pre-processing, US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79" y="1281472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4" name="GM_0">
            <a:hlinkClick r:id="" action="ppaction://media"/>
            <a:extLst>
              <a:ext uri="{FF2B5EF4-FFF2-40B4-BE49-F238E27FC236}">
                <a16:creationId xmlns:a16="http://schemas.microsoft.com/office/drawing/2014/main" id="{A3320AB9-7458-4D6A-B4B0-D931357ED1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05804" y="1691095"/>
            <a:ext cx="4012009" cy="1977044"/>
          </a:xfrm>
          <a:prstGeom prst="rect">
            <a:avLst/>
          </a:prstGeom>
        </p:spPr>
      </p:pic>
      <p:pic>
        <p:nvPicPr>
          <p:cNvPr id="5" name="GM_-5">
            <a:hlinkClick r:id="" action="ppaction://media"/>
            <a:extLst>
              <a:ext uri="{FF2B5EF4-FFF2-40B4-BE49-F238E27FC236}">
                <a16:creationId xmlns:a16="http://schemas.microsoft.com/office/drawing/2014/main" id="{D05148E2-883F-4681-BEB3-00536469A30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82556" y="4569473"/>
            <a:ext cx="4315651" cy="2126673"/>
          </a:xfrm>
          <a:prstGeom prst="rect">
            <a:avLst/>
          </a:prstGeom>
        </p:spPr>
      </p:pic>
      <p:pic>
        <p:nvPicPr>
          <p:cNvPr id="6" name="GM_10">
            <a:hlinkClick r:id="" action="ppaction://media"/>
            <a:extLst>
              <a:ext uri="{FF2B5EF4-FFF2-40B4-BE49-F238E27FC236}">
                <a16:creationId xmlns:a16="http://schemas.microsoft.com/office/drawing/2014/main" id="{5D6AA785-2F26-41E1-AE4E-518C23C3732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51573" y="1725433"/>
            <a:ext cx="3756746" cy="1851255"/>
          </a:xfrm>
          <a:prstGeom prst="rect">
            <a:avLst/>
          </a:prstGeom>
        </p:spPr>
      </p:pic>
      <p:pic>
        <p:nvPicPr>
          <p:cNvPr id="7" name="GM_20">
            <a:hlinkClick r:id="" action="ppaction://media"/>
            <a:extLst>
              <a:ext uri="{FF2B5EF4-FFF2-40B4-BE49-F238E27FC236}">
                <a16:creationId xmlns:a16="http://schemas.microsoft.com/office/drawing/2014/main" id="{6E1F0A4E-5739-4B2C-8C0F-699CF1143A9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44549" y="4552848"/>
            <a:ext cx="4349388" cy="21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5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CB4AA-58C3-4AE5-9870-0534E8F8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4" y="1249403"/>
            <a:ext cx="2610001" cy="2349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1D06BA-7D4D-47CC-83A0-B812C5735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5" y="1249403"/>
            <a:ext cx="2610001" cy="2349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61556-12EC-4B66-A40D-7CD255895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736" y="1249403"/>
            <a:ext cx="2610001" cy="2349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9C5DAE-068C-4EA1-B046-A1AF6E82B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844" y="1249403"/>
            <a:ext cx="2610001" cy="23499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D3A605-8650-4EC6-B6FC-8672F9B8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393" y="3975333"/>
            <a:ext cx="2610001" cy="2349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E4F4AF-5409-4067-9E59-51AEC77D2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8565" y="3972973"/>
            <a:ext cx="2610001" cy="23499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F386FA-DB4B-403C-B89B-324A84437C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735" y="3972973"/>
            <a:ext cx="2610001" cy="23499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8A8BFA-81CA-46C1-9E4E-DF94C9791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6905" y="3972973"/>
            <a:ext cx="2610001" cy="23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84F1B5-1D7A-4850-90D4-4D4D1869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61" y="1223237"/>
            <a:ext cx="2329328" cy="2097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4AF5A8-4342-44F6-BB8C-395AB68A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798" y="1223236"/>
            <a:ext cx="2329328" cy="2097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7A2342-710F-4A91-873D-7FC227AA8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035" y="1231562"/>
            <a:ext cx="2329328" cy="2097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1D5097-B5ED-469D-B6E5-F3DA04DFC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72" y="1223235"/>
            <a:ext cx="2329328" cy="2097224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477336BA-855E-4B4C-8DCD-DE24B8EED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89" y="3933522"/>
            <a:ext cx="3078165" cy="2307744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E0BE0DA5-B4D5-4394-9865-7BF0691EA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54" y="3933522"/>
            <a:ext cx="3078165" cy="2307744"/>
          </a:xfrm>
          <a:prstGeom prst="rect">
            <a:avLst/>
          </a:prstGeom>
        </p:spPr>
      </p:pic>
      <p:pic>
        <p:nvPicPr>
          <p:cNvPr id="28" name="Picture 27" descr="Chart&#10;&#10;Description automatically generated with medium confidence">
            <a:extLst>
              <a:ext uri="{FF2B5EF4-FFF2-40B4-BE49-F238E27FC236}">
                <a16:creationId xmlns:a16="http://schemas.microsoft.com/office/drawing/2014/main" id="{7DD29DF0-2E97-4589-A302-4DFDC66ED2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3522"/>
            <a:ext cx="3078165" cy="2307744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BDBDCF3F-98B3-4E17-9000-9E9E3250FA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37" y="3933522"/>
            <a:ext cx="3078165" cy="230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2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SOL: Pre-processing		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C77D4F1C-1037-4C4D-A172-BE784113C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463739"/>
            <a:ext cx="3675888" cy="2756916"/>
          </a:xfrm>
          <a:prstGeom prst="rect">
            <a:avLst/>
          </a:prstGeom>
        </p:spPr>
      </p:pic>
      <p:pic>
        <p:nvPicPr>
          <p:cNvPr id="17" name="Picture 16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AB4F1CA2-5C10-411E-8DE7-F63D5063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637345"/>
            <a:ext cx="3675888" cy="27569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0D889267-3B5C-4BEC-90B2-1D5A67F35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40" y="3637345"/>
            <a:ext cx="3675888" cy="2756916"/>
          </a:xfrm>
          <a:prstGeom prst="rect">
            <a:avLst/>
          </a:prstGeom>
        </p:spPr>
      </p:pic>
      <p:pic>
        <p:nvPicPr>
          <p:cNvPr id="14" name="Picture 13" descr="Diagram, engineering drawing&#10;&#10;Description automatically generated">
            <a:extLst>
              <a:ext uri="{FF2B5EF4-FFF2-40B4-BE49-F238E27FC236}">
                <a16:creationId xmlns:a16="http://schemas.microsoft.com/office/drawing/2014/main" id="{96676C13-2459-45CC-BCA2-68464DA30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39" y="463739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5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Pre-processing, US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79" y="1281472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9" name="SOL_0">
            <a:hlinkClick r:id="" action="ppaction://media"/>
            <a:extLst>
              <a:ext uri="{FF2B5EF4-FFF2-40B4-BE49-F238E27FC236}">
                <a16:creationId xmlns:a16="http://schemas.microsoft.com/office/drawing/2014/main" id="{A671D88B-3CA7-4A13-AD76-944DB9B478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68993" y="1711877"/>
            <a:ext cx="3927664" cy="1935480"/>
          </a:xfrm>
          <a:prstGeom prst="rect">
            <a:avLst/>
          </a:prstGeom>
        </p:spPr>
      </p:pic>
      <p:pic>
        <p:nvPicPr>
          <p:cNvPr id="10" name="SOL_-5">
            <a:hlinkClick r:id="" action="ppaction://media"/>
            <a:extLst>
              <a:ext uri="{FF2B5EF4-FFF2-40B4-BE49-F238E27FC236}">
                <a16:creationId xmlns:a16="http://schemas.microsoft.com/office/drawing/2014/main" id="{9BD55C73-A886-4953-8640-C2434E431D7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72120" y="4569473"/>
            <a:ext cx="4315651" cy="2126673"/>
          </a:xfrm>
          <a:prstGeom prst="rect">
            <a:avLst/>
          </a:prstGeom>
        </p:spPr>
      </p:pic>
      <p:pic>
        <p:nvPicPr>
          <p:cNvPr id="11" name="SOL_10">
            <a:hlinkClick r:id="" action="ppaction://media"/>
            <a:extLst>
              <a:ext uri="{FF2B5EF4-FFF2-40B4-BE49-F238E27FC236}">
                <a16:creationId xmlns:a16="http://schemas.microsoft.com/office/drawing/2014/main" id="{15A26D51-F070-410E-9577-878079414B0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30908" y="1528543"/>
            <a:ext cx="4531694" cy="2553328"/>
          </a:xfrm>
          <a:prstGeom prst="rect">
            <a:avLst/>
          </a:prstGeom>
        </p:spPr>
      </p:pic>
      <p:pic>
        <p:nvPicPr>
          <p:cNvPr id="12" name="SOL_20">
            <a:hlinkClick r:id="" action="ppaction://media"/>
            <a:extLst>
              <a:ext uri="{FF2B5EF4-FFF2-40B4-BE49-F238E27FC236}">
                <a16:creationId xmlns:a16="http://schemas.microsoft.com/office/drawing/2014/main" id="{EC2F129E-A0D5-4140-BAA3-DC91D9B9F5A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52158" y="4451342"/>
            <a:ext cx="4531695" cy="22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2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4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21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6D903-26D4-4A98-B8F5-D05DE200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87" y="1462792"/>
            <a:ext cx="2588792" cy="2330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3D0ED-1D9C-4D33-990C-4D815F42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56" y="1525346"/>
            <a:ext cx="2588792" cy="2330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68A897-7499-4CD6-85C6-B206A1381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126" y="1525347"/>
            <a:ext cx="2588792" cy="23308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927A77-9849-42DF-938C-7A16625C3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220" y="1412191"/>
            <a:ext cx="2588792" cy="23308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4E3340-A04F-4025-BF1E-86EB045F8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58" y="4270407"/>
            <a:ext cx="2588792" cy="23308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BB5B0F-8566-424B-822F-AC239FC2D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645" y="4325500"/>
            <a:ext cx="2588792" cy="23308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9DDA32-31CA-4DCD-93F4-1D2107305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9314" y="4247228"/>
            <a:ext cx="2588792" cy="23308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B3394E-A768-4980-9302-A1CA88DB4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8106" y="4247229"/>
            <a:ext cx="2588792" cy="23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8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02DE7C9-00A1-4A8B-9210-BD0E0DB5A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986" y="4061140"/>
            <a:ext cx="2986239" cy="223882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C562D48-AA5D-4B60-BF4D-5C3AC6145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45" y="4018382"/>
            <a:ext cx="3078204" cy="2307774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FEEE202-311A-4FEB-9351-497FE8F08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64" y="4061140"/>
            <a:ext cx="2977307" cy="223213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50BC33D-6604-448E-AF9D-ABB37B87B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3" y="4018384"/>
            <a:ext cx="3078204" cy="2307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F6FFFF-C5E0-4AAE-9D49-EB96C466C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90" y="1328349"/>
            <a:ext cx="2002190" cy="18026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A5CC9C-4B22-4A3D-8AD3-32338EBB5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955" y="1362073"/>
            <a:ext cx="2002190" cy="18026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E1ACA2-65BE-44C5-B3C8-531C4C06C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1220" y="1328349"/>
            <a:ext cx="2002190" cy="18026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E493A1-DC19-4B6E-8F8F-26DE68554B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4504" y="1362073"/>
            <a:ext cx="2002190" cy="18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3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2807</TotalTime>
  <Words>318</Words>
  <Application>Microsoft Office PowerPoint</Application>
  <PresentationFormat>Widescreen</PresentationFormat>
  <Paragraphs>57</Paragraphs>
  <Slides>17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SC2 Results</vt:lpstr>
      <vt:lpstr>GM: Pre-processing  </vt:lpstr>
      <vt:lpstr>GM: Pre-processing, US Tracking</vt:lpstr>
      <vt:lpstr>GM: Results  </vt:lpstr>
      <vt:lpstr>GM: Results  </vt:lpstr>
      <vt:lpstr>SOL: Pre-processing  </vt:lpstr>
      <vt:lpstr>SOL: Pre-processing, US Tracking</vt:lpstr>
      <vt:lpstr>SOL: Results  </vt:lpstr>
      <vt:lpstr>SOL: Results  </vt:lpstr>
      <vt:lpstr>TA1: Pre-processing  </vt:lpstr>
      <vt:lpstr>TA1: Pre-processing, US Tracking</vt:lpstr>
      <vt:lpstr>TA1: Results  </vt:lpstr>
      <vt:lpstr>TA1: Results  </vt:lpstr>
      <vt:lpstr>TA2: Pre-processing  </vt:lpstr>
      <vt:lpstr>TA2: Pre-processing, US Tracking</vt:lpstr>
      <vt:lpstr>TA2: Results  </vt:lpstr>
      <vt:lpstr>TA2: Results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SC4 Results</dc:title>
  <dc:creator>Joakim Brisen</dc:creator>
  <cp:lastModifiedBy>Joakim Brisen</cp:lastModifiedBy>
  <cp:revision>22</cp:revision>
  <dcterms:created xsi:type="dcterms:W3CDTF">2021-03-26T14:46:04Z</dcterms:created>
  <dcterms:modified xsi:type="dcterms:W3CDTF">2021-04-15T16:44:24Z</dcterms:modified>
</cp:coreProperties>
</file>